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verage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c04e19192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c04e191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be383f024_0_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be383f02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be383f024_0_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be383f02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e383f024_0_1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e383f02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be383f024_0_1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be383f02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be383f024_0_1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be383f02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be383f024_0_1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be383f024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bf4926538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bf492653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bf4926538_2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bf4926538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be383f024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be383f02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be383f024_0_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be383f02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be383f024_0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be383f02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SiDA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Sistema de Diagnóstico do Aluno</a:t>
            </a:r>
            <a:endParaRPr sz="2400"/>
          </a:p>
        </p:txBody>
      </p:sp>
      <p:sp>
        <p:nvSpPr>
          <p:cNvPr id="61" name="Google Shape;61;p13"/>
          <p:cNvSpPr txBox="1"/>
          <p:nvPr/>
        </p:nvSpPr>
        <p:spPr>
          <a:xfrm>
            <a:off x="0" y="3967475"/>
            <a:ext cx="73365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IFAM - Instituto Federal do Amazonas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DAIC - Departamento Acadêmico de Informação e Comunicação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Professor: Sérgio Bezerra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Administração e Programação em Banco de Dados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7037100" y="3967475"/>
            <a:ext cx="2106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Thiago Luiz dos Santos Sena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Philipe Matheos Gama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Entidade Relacionamento</a:t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650" y="1311300"/>
            <a:ext cx="4664700" cy="346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Relacional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275" y="1311300"/>
            <a:ext cx="6105451" cy="35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Dicionário de Dados</a:t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7250" y="1311300"/>
            <a:ext cx="3849525" cy="367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Diagrama Físico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925" y="1311300"/>
            <a:ext cx="6274849" cy="361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e Testes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Exemplo de Função do Banco</a:t>
            </a:r>
            <a:endParaRPr sz="2400"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7850" y="1311300"/>
            <a:ext cx="3770175" cy="36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Testes</a:t>
            </a:r>
            <a:endParaRPr sz="2400"/>
          </a:p>
        </p:txBody>
      </p:sp>
      <p:sp>
        <p:nvSpPr>
          <p:cNvPr id="159" name="Google Shape;159;p28"/>
          <p:cNvSpPr txBox="1"/>
          <p:nvPr/>
        </p:nvSpPr>
        <p:spPr>
          <a:xfrm>
            <a:off x="311700" y="1656550"/>
            <a:ext cx="7336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444000"/>
            <a:ext cx="8520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metodologia utilizada foi a de BDD(Behavior driven development), uma metodologia ágil que tem como um de seus objetivos fazer os teste de um projeto.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Após o desenvolvimento estar completo, o responsável pelos teste pensará em BDDs, que testarão se a tela cumpre as funcionalidades que deveria.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555600"/>
            <a:ext cx="7109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Considerações Finais e Trabalhos Futuros</a:t>
            </a:r>
            <a:endParaRPr sz="2400"/>
          </a:p>
        </p:txBody>
      </p:sp>
      <p:sp>
        <p:nvSpPr>
          <p:cNvPr id="166" name="Google Shape;166;p29"/>
          <p:cNvSpPr txBox="1"/>
          <p:nvPr/>
        </p:nvSpPr>
        <p:spPr>
          <a:xfrm>
            <a:off x="311700" y="1656550"/>
            <a:ext cx="73365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444000"/>
            <a:ext cx="8520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Este trabalho teve como objetivo mostrar o desenvolvimento, de forma geral, do sistema SiDA, além de expor seu uso para a instituição que vá utilizá-lo.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Para implementações futuras: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Diagnóstico da Turma;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Refinar a interface do sistema;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Realizar testes com usuários do meio.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 do Software!</a:t>
            </a:r>
            <a:endParaRPr/>
          </a:p>
        </p:txBody>
      </p:sp>
      <p:sp>
        <p:nvSpPr>
          <p:cNvPr id="173" name="Google Shape;173;p30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 pela Atenção!</a:t>
            </a:r>
            <a:endParaRPr/>
          </a:p>
        </p:txBody>
      </p:sp>
      <p:pic>
        <p:nvPicPr>
          <p:cNvPr descr="Imagem em preto e branco de corrimão de escada fora da água em uma plataforma flutuante" id="174" name="Google Shape;174;p30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Agenda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Introdução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Objetivos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Ferramentas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Modelagem e Projetos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Desenvolvimento e Testes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Considerações Finais e Trabalhos Futuros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instituição de ensino IFAM, notou-se que existe a necessidade de automatizar o processo de diagnóstico dos alunos.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Esses diagnósticos são realizados utilizando formulários físicos no final de cada bimestre. Essa grande quantidade de papéis pode causar problemas.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Geral: O presente trabalho tem como objetivo automatizar o diagnóstico dos alunos realizado pelos professores.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/>
              <a:t>Específicos: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pt-BR" sz="1800"/>
              <a:t>Descrever </a:t>
            </a:r>
            <a:r>
              <a:rPr lang="pt-BR" sz="1800"/>
              <a:t>o minimundo do sistema;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 sz="1800"/>
              <a:t>Expor as ferramentas utilizadas;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 sz="1800"/>
              <a:t>Manter os dados das entidades do sistema;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311700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Netbeans Ide 8.2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3513" y="1619250"/>
            <a:ext cx="1405925" cy="19049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3543963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JAVA 8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6225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6776225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Workbench MySQL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311700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BR Modelo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3543963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MySQL  Server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6786725" y="3524250"/>
            <a:ext cx="1905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Concepter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825" y="1498626"/>
            <a:ext cx="1685925" cy="202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6600" y="1498625"/>
            <a:ext cx="2590800" cy="202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6200" y="1498625"/>
            <a:ext cx="2186050" cy="20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Modelagem e Projeto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555600"/>
            <a:ext cx="3862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Descrição do Mini Mundo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444000"/>
            <a:ext cx="8520600" cy="3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1. Todos os alunos deverão estar cadastrados, com os dados a seguir se fazendo necessários: matricula, nome, cpf, data de nascimento, data de entrada, data de saída;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2. Os alunos terão que estar cadastrados em um curso; Esses cursos terão nomes únicos e estarão lotados em um único departamento; Dentro desses cursos, existirão várias turmas; Por último, cada curso conterá várias disciplinas;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3. Os professores estarão cadastrados com os seguintes dados: sua matrícula, seu cpf, nome, data de nascimento, data de início na função e, caso exista, uma data de fim na função;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4. Os professores cadastrados terão até o final de cada bimestre para criar diagnósticos sobre seus alunos; Cada professor estará alocado em um departamento por vez; E o professor pode ministrar uma ou mais disciplinas;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